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9" y="0"/>
            <a:ext cx="92890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906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</a:p>
          <a:p>
            <a:pPr algn="ctr"/>
            <a:r>
              <a:rPr lang="bn-BD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tile tx="0" ty="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2116"/>
            <a:ext cx="7543799" cy="365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Callout 5"/>
          <p:cNvSpPr/>
          <p:nvPr/>
        </p:nvSpPr>
        <p:spPr>
          <a:xfrm>
            <a:off x="1524000" y="152400"/>
            <a:ext cx="7010400" cy="1066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মুযদালিফায় অবস্থান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৯ ই যিলহজ্জ তারিখে সূর্যাস্তের সাথে সাথে আরাফার মাঠ থেকে মুযদালিফায় ফিরে আসতে হয়।মুযদালিফায় পৌছে এশার নামাযের সময় মাগরিব ও এশার নামায এক সঙ্গে আদায় করতে হয়।এ রাত মুযদালিফায় কাটাতে হয়।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h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772400" cy="3138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2209800" y="0"/>
            <a:ext cx="5105400" cy="1219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সাঈ করা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876801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আগমনি তাওয়াফ শেষ করে কাবাঘরের অনতিদূরে অবস্থিত সাফা ও মারওয়া পাহাড়ের মাঝের পথটি সাতবার অতিক্রম করতে হয়।একে বলা হয় সাঈ।সাফা পাহাড় থেকে শুরূ করা মারওয়া পাহাড়ে শেষ করতে হয়।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0"/>
            <a:ext cx="4048932" cy="2514600"/>
          </a:xfrm>
          <a:prstGeom prst="rect">
            <a:avLst/>
          </a:prstGeom>
        </p:spPr>
      </p:pic>
      <p:pic>
        <p:nvPicPr>
          <p:cNvPr id="3" name="Picture 2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86000"/>
            <a:ext cx="3505200" cy="25146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209800" y="533400"/>
            <a:ext cx="5334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কংকর নিক্ষেপ করা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334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 ও ১২ তারিখ দুপুরের পর মিনার তিনিটি স্তম্ভের প্রতিটিতে সাতটি করে শয়তানের উদ্দ্যেশ্য কংকর মারতে হয়।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5505450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09800" y="0"/>
            <a:ext cx="4876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কুরবানি করা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791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কংকর নিক্ষেপের পর মিনাতে কুরবানি করা ওয়াযিব।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89154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own Arrow 3"/>
          <p:cNvSpPr/>
          <p:nvPr/>
        </p:nvSpPr>
        <p:spPr>
          <a:xfrm>
            <a:off x="3124200" y="0"/>
            <a:ext cx="3429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মাথা মুড়ানো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867400"/>
            <a:ext cx="914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কুরবানির পর হাজিগন মাথা কামিয়ে ইহরাম থেকে মুক্ত হন।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06914" y="228600"/>
            <a:ext cx="4151086" cy="1466850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দম দেওয়া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943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হজের ওয়াযিব পালনে ধারাবাহিকতার ব্যাতিক্রম হলে “দম” ওয়াযিব হয়।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4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600"/>
            <a:ext cx="5796306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v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79064"/>
            <a:ext cx="5438775" cy="398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1981200" y="152400"/>
            <a:ext cx="6019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বিদায়ী তাওয়াফ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638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মক্কার বাহির থেকে আগত হাজিদের জন্য সর্বশেষ কাজ হচ্ছে বিদায়ী তাওয়াফ করা।একে তাওয়াফুল বিদা বলা হয়।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209800" y="228600"/>
            <a:ext cx="4495800" cy="2286000"/>
          </a:xfrm>
          <a:prstGeom prst="smileyFac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ard 2"/>
          <p:cNvSpPr/>
          <p:nvPr/>
        </p:nvSpPr>
        <p:spPr>
          <a:xfrm>
            <a:off x="1828800" y="2743200"/>
            <a:ext cx="6781800" cy="2667000"/>
          </a:xfrm>
          <a:prstGeom prst="flowChartPunchedCar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হজ পালনের ধারাবাহিক নিয়মগূলো সুন্দর করে পোস্টারে সাজিয়ে লিখ।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3124200" y="609600"/>
            <a:ext cx="4800600" cy="1295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590800"/>
            <a:ext cx="3733800" cy="30469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সাম্য ও বিশ্বভ্রাতৃত্ব প্রতিষ্টায় হজের ভূমিকা লিখে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743200"/>
            <a:ext cx="801569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এ পর্যন্ত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057400"/>
            <a:ext cx="5257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0"/>
            <a:ext cx="5867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0" y="1295400"/>
            <a:ext cx="6096000" cy="5410200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মোঃ ছাদিকুর রহমান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সহকারী শিক্ষক(ইসলাম ও নৈতিক শিক্ষা)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সিলেট ক্যাডেট কলেজ ক্যাম্পাস উচ্চ বিদ্যালয়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নং০১৭২৬-৩৮১৬১৪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_8755 (P+P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817" y="1447800"/>
            <a:ext cx="2912183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বিষয়ঃ ইসলাম ও নৈতিক শিক্ষা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শ্রেণিঃঅষ্টম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অধ্যায়ঃদ্বিতীয়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905000" y="0"/>
            <a:ext cx="5334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fgff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5459813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752600"/>
            <a:ext cx="3200400" cy="424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5791200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স্থানে মানুষ কি করতেছে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8080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981200"/>
            <a:ext cx="6210253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হজ্জ</a:t>
            </a:r>
            <a:endParaRPr lang="en-US" sz="23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91400" cy="1325562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438400"/>
            <a:ext cx="58674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 এই পাঠ শেষে শিক্ষার্থীরা হজ     আদায়ের নিয়ামাবলি শিখতে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219200"/>
            <a:ext cx="8991600" cy="2667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হজ আদায়ের নিয়মাবলি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057400" y="0"/>
            <a:ext cx="5410200" cy="12954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হজের ফরয সমুহ</a:t>
            </a:r>
            <a:endParaRPr lang="en-US" sz="7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xz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838200"/>
            <a:ext cx="8655050" cy="3581400"/>
          </a:xfrm>
          <a:prstGeom prst="rect">
            <a:avLst/>
          </a:prstGeom>
        </p:spPr>
      </p:pic>
      <p:sp>
        <p:nvSpPr>
          <p:cNvPr id="6" name="Up Arrow Callout 5"/>
          <p:cNvSpPr/>
          <p:nvPr/>
        </p:nvSpPr>
        <p:spPr>
          <a:xfrm>
            <a:off x="0" y="4495800"/>
            <a:ext cx="9144000" cy="2362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ইহরাম বাঁধা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ইহরাম আরবি শব্দ-অর্থঃ নিষিদ্ধ।শাওয়াল মাসের প্রথম তারিখ থেকে যিলহজ্জ মাসের ৯ তারিখের মধ্যে ইহরাম বাঁধতে হয়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228600"/>
            <a:ext cx="63246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আরাফার ময়দানে অবস্থান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3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76400"/>
            <a:ext cx="8001000" cy="32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5334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 ই যিলহজ্জ তারিখে আরাফার ময়দানে অবস্থান করা ফরয।এখানে ইমামের পিছনে যোহরের ওয়াক্তে যোহর ও আসরের উভয় নামায একসঙ্গে আদায় করতে হয়।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fgff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8305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Left-Right Arrow 2"/>
          <p:cNvSpPr/>
          <p:nvPr/>
        </p:nvSpPr>
        <p:spPr>
          <a:xfrm>
            <a:off x="1676400" y="0"/>
            <a:ext cx="6019800" cy="9144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তাওয়াফে যিয়ারত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১০,১১ কিংবা ১২ যিলহজ্জ তারিখে মক্কা ঘিরে কাবাঘর তাওয়াফ করতে হয়।এ তাওয়াফকে তাওয়াফে যিয়ারত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3200400" y="2362200"/>
            <a:ext cx="2895600" cy="2057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হজের ওয়াজিবসমূহ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v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33400"/>
            <a:ext cx="2743199" cy="1581150"/>
          </a:xfrm>
          <a:prstGeom prst="rect">
            <a:avLst/>
          </a:prstGeom>
        </p:spPr>
      </p:pic>
      <p:pic>
        <p:nvPicPr>
          <p:cNvPr id="6" name="Picture 5" descr="edfwew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38400"/>
            <a:ext cx="2667000" cy="1774767"/>
          </a:xfrm>
          <a:prstGeom prst="rect">
            <a:avLst/>
          </a:prstGeom>
        </p:spPr>
      </p:pic>
      <p:pic>
        <p:nvPicPr>
          <p:cNvPr id="7" name="Picture 6" descr="ff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133600"/>
            <a:ext cx="2590800" cy="1981200"/>
          </a:xfrm>
          <a:prstGeom prst="rect">
            <a:avLst/>
          </a:prstGeom>
        </p:spPr>
      </p:pic>
      <p:pic>
        <p:nvPicPr>
          <p:cNvPr id="8" name="Picture 7" descr="ggh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343400"/>
            <a:ext cx="2743200" cy="2185817"/>
          </a:xfrm>
          <a:prstGeom prst="rect">
            <a:avLst/>
          </a:prstGeom>
        </p:spPr>
      </p:pic>
      <p:pic>
        <p:nvPicPr>
          <p:cNvPr id="9" name="Picture 8" descr="t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4281055"/>
            <a:ext cx="2743200" cy="2348345"/>
          </a:xfrm>
          <a:prstGeom prst="rect">
            <a:avLst/>
          </a:prstGeom>
        </p:spPr>
      </p:pic>
      <p:pic>
        <p:nvPicPr>
          <p:cNvPr id="10" name="Picture 9" descr="w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4267200"/>
            <a:ext cx="2697344" cy="2438400"/>
          </a:xfrm>
          <a:prstGeom prst="rect">
            <a:avLst/>
          </a:prstGeom>
        </p:spPr>
      </p:pic>
      <p:pic>
        <p:nvPicPr>
          <p:cNvPr id="11" name="Picture 10" descr="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533400"/>
            <a:ext cx="2514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318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আজকের পাঠের বিষয়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64</cp:revision>
  <dcterms:created xsi:type="dcterms:W3CDTF">2006-08-16T00:00:00Z</dcterms:created>
  <dcterms:modified xsi:type="dcterms:W3CDTF">2017-06-05T07:40:48Z</dcterms:modified>
</cp:coreProperties>
</file>